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95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（久留米センター）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令和４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１０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２１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金曜日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小郡市生涯学習センター研修室１・２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小郡市大板井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1180-1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0942-73-2084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希望の方は当日に写真を貼った履歴書をご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は１０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１７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月曜日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172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Ｐゴシック</vt:lpstr>
      <vt:lpstr>ＭＳ ゴシック</vt:lpstr>
      <vt:lpstr>ＭＳ ゴシック (見出しのフォント - 日本語)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shibuya</cp:lastModifiedBy>
  <cp:revision>19</cp:revision>
  <cp:lastPrinted>2022-09-05T02:37:08Z</cp:lastPrinted>
  <dcterms:created xsi:type="dcterms:W3CDTF">2016-10-07T07:56:38Z</dcterms:created>
  <dcterms:modified xsi:type="dcterms:W3CDTF">2022-09-12T07:16:56Z</dcterms:modified>
</cp:coreProperties>
</file>