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61" autoAdjust="0"/>
    <p:restoredTop sz="86358" autoAdjust="0"/>
  </p:normalViewPr>
  <p:slideViewPr>
    <p:cSldViewPr>
      <p:cViewPr>
        <p:scale>
          <a:sx n="80" d="100"/>
          <a:sy n="80" d="100"/>
        </p:scale>
        <p:origin x="744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9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5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2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68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03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4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7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6D8E-1597-4A47-BBDF-65CCE6252723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A910-3702-48C9-BF35-417468D8D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68654" y="6773044"/>
            <a:ext cx="6733356" cy="2370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3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en-US" sz="120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200" kern="100" dirty="0">
                <a:effectLst/>
                <a:ea typeface="ＭＳ 明朝"/>
                <a:cs typeface="Times New Roman"/>
              </a:rPr>
              <a:t>　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sz="11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公益社団法人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ja-JP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福岡県高齢者能力活用セン</a:t>
            </a: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ター</a:t>
            </a:r>
            <a:endParaRPr lang="en-US" altLang="ja-JP" sz="16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6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</a:t>
            </a:r>
            <a:r>
              <a:rPr lang="ja-JP" altLang="en-US" sz="16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（久留米センター）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〒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830-0035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</a:t>
            </a:r>
            <a:endParaRPr lang="en-US" altLang="ja-JP" sz="1400" b="1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久留米市東和町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6-9</a:t>
            </a:r>
          </a:p>
          <a:p>
            <a:pPr algn="l">
              <a:lnSpc>
                <a:spcPts val="1600"/>
              </a:lnSpc>
              <a:spcAft>
                <a:spcPts val="0"/>
              </a:spcAft>
            </a:pPr>
            <a:r>
              <a:rPr lang="ja-JP" alt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　　　　　　　　　　　　　　　　　　　　　　　</a:t>
            </a:r>
            <a:r>
              <a:rPr lang="ja-JP" altLang="en-US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フジホーム</a:t>
            </a:r>
            <a:r>
              <a:rPr lang="ja-JP" altLang="en-US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久留米ビル</a:t>
            </a:r>
            <a:r>
              <a:rPr lang="en-US" altLang="ja-JP" sz="14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en-US" altLang="ja-JP" sz="14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F</a:t>
            </a:r>
            <a:endParaRPr lang="ja-JP" sz="14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920" y="1783244"/>
            <a:ext cx="6733356" cy="4660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対象者：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おおむね５０</a:t>
            </a:r>
            <a:r>
              <a:rPr lang="ja-JP" sz="1400" b="1" u="sng" kern="100" dirty="0">
                <a:effectLst/>
                <a:ea typeface="ＭＳ ゴシック"/>
                <a:cs typeface="Times New Roman"/>
              </a:rPr>
              <a:t>歳以上の</a:t>
            </a:r>
            <a:r>
              <a:rPr lang="ja-JP" altLang="en-US" sz="1400" b="1" u="sng" kern="100" dirty="0">
                <a:ea typeface="ＭＳ ゴシック"/>
                <a:cs typeface="Times New Roman"/>
              </a:rPr>
              <a:t>方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【定員３０名】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日時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令和６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年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月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 ７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日（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木曜日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）</a:t>
            </a:r>
            <a:endParaRPr lang="en-US" altLang="ja-JP" sz="1400" b="1" kern="100" dirty="0">
              <a:effectLst/>
              <a:ea typeface="ＭＳ ゴシック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a typeface="ＭＳ ゴシック"/>
                <a:cs typeface="Times New Roman"/>
              </a:rPr>
              <a:t>　　　　　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１３：３０～１５：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３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０　　　　　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場所　：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えーる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ピア久留米　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２１０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・２１１号室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535305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（住所）久留米市諏訪野町</a:t>
            </a:r>
            <a:r>
              <a:rPr lang="en-US" altLang="ja-JP" sz="1400" b="1" kern="100" dirty="0">
                <a:ea typeface="ＭＳ ゴシック"/>
                <a:cs typeface="Times New Roman"/>
              </a:rPr>
              <a:t>1830-6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　　　　　　　　　　　☎</a:t>
            </a:r>
            <a:r>
              <a:rPr lang="en-US" altLang="ja-JP" sz="1400" b="1" kern="100" dirty="0">
                <a:effectLst/>
                <a:ea typeface="ＭＳ ゴシック"/>
                <a:cs typeface="Times New Roman"/>
              </a:rPr>
              <a:t>0942-30-7900</a:t>
            </a: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内容　：①センター</a:t>
            </a:r>
            <a:r>
              <a:rPr lang="ja-JP" altLang="en-US" sz="1400" b="1" kern="100" dirty="0">
                <a:effectLst/>
                <a:ea typeface="ＭＳ ゴシック"/>
                <a:cs typeface="Times New Roman"/>
              </a:rPr>
              <a:t>の事業概要と実績報告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　　　　②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ご希望に応じたお仕事のご案内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400" b="1" kern="100" dirty="0">
                <a:effectLst/>
                <a:ea typeface="ＭＳ ゴシック"/>
                <a:cs typeface="Times New Roman"/>
              </a:rPr>
              <a:t>③</a:t>
            </a:r>
            <a:r>
              <a:rPr lang="ja-JP" altLang="en-US" sz="1400" b="1" kern="100" dirty="0">
                <a:ea typeface="ＭＳ ゴシック"/>
                <a:cs typeface="Times New Roman"/>
              </a:rPr>
              <a:t>具体的な求人例と個別面談</a:t>
            </a:r>
            <a:r>
              <a:rPr lang="ja-JP" sz="1400" b="1" kern="100" dirty="0">
                <a:effectLst/>
                <a:ea typeface="ＭＳ ゴシック"/>
                <a:cs typeface="Times New Roman"/>
              </a:rPr>
              <a:t>　　</a:t>
            </a:r>
            <a:r>
              <a:rPr lang="en-US" sz="1400" b="1" kern="100" dirty="0">
                <a:effectLst/>
                <a:ea typeface="ＭＳ ゴシック"/>
                <a:cs typeface="Times New Roman"/>
              </a:rPr>
              <a:t> </a:t>
            </a:r>
            <a:endParaRPr lang="ja-JP" sz="1050" b="1" kern="100" dirty="0">
              <a:effectLst/>
              <a:ea typeface="ＭＳ 明朝"/>
              <a:cs typeface="Times New Roman"/>
            </a:endParaRPr>
          </a:p>
          <a:p>
            <a:pPr indent="713740"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b="1" kern="100" dirty="0"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登録ご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希望の方は当日に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写真を貼った履歴書をご</a:t>
            </a:r>
            <a:r>
              <a:rPr lang="ja-JP" altLang="en-US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用意</a:t>
            </a:r>
            <a:r>
              <a:rPr lang="ja-JP" sz="1600" b="1" u="sng" kern="100" dirty="0">
                <a:solidFill>
                  <a:srgbClr val="FF0000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endParaRPr lang="ja-JP" sz="1050" kern="100" dirty="0">
              <a:solidFill>
                <a:srgbClr val="FF0000"/>
              </a:solidFill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●申込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は３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６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日（</a:t>
            </a:r>
            <a:r>
              <a:rPr lang="ja-JP" altLang="en-US" sz="1600" b="1" u="sng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水曜日</a:t>
            </a:r>
            <a:r>
              <a:rPr lang="ja-JP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）までにお電話にてお申込みください。</a:t>
            </a:r>
            <a:r>
              <a:rPr lang="ja-JP" altLang="en-US" sz="1600" b="1" u="sng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　</a:t>
            </a:r>
            <a:endParaRPr lang="en-US" altLang="ja-JP" sz="1600" b="1" u="sng" kern="100" dirty="0">
              <a:solidFill>
                <a:srgbClr val="1F497D"/>
              </a:solidFill>
              <a:effectLst/>
              <a:ea typeface="HGP創英角ﾎﾟｯﾌﾟ体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（お知り合いの方にも是非お声</a:t>
            </a:r>
            <a:r>
              <a:rPr lang="ja-JP" altLang="en-US" sz="1600" b="1" kern="100" dirty="0">
                <a:solidFill>
                  <a:srgbClr val="1F497D"/>
                </a:solidFill>
                <a:ea typeface="HGP創英角ﾎﾟｯﾌﾟ体"/>
                <a:cs typeface="Times New Roman"/>
              </a:rPr>
              <a:t>掛け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ください。</a:t>
            </a:r>
            <a:r>
              <a:rPr lang="ja-JP" altLang="en-US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職人さんも大歓迎です。</a:t>
            </a:r>
            <a:r>
              <a:rPr lang="ja-JP" sz="1600" b="1" kern="100" dirty="0">
                <a:solidFill>
                  <a:srgbClr val="1F497D"/>
                </a:solidFill>
                <a:effectLst/>
                <a:ea typeface="HGP創英角ﾎﾟｯﾌﾟ体"/>
                <a:cs typeface="Times New Roman"/>
              </a:rPr>
              <a:t>）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1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5032" y="0"/>
            <a:ext cx="5400600" cy="4308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ja-JP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ＭＳ ゴシック (見出しのフォント - 日本語)"/>
              </a:rPr>
              <a:t>　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～お仕事をお探しのシニアの方必見</a:t>
            </a:r>
            <a:r>
              <a:rPr lang="en-US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!!</a:t>
            </a:r>
            <a:r>
              <a:rPr lang="ja-JP" altLang="ja-JP" sz="2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ea"/>
                <a:ea typeface="+mj-ea"/>
              </a:rPr>
              <a:t>～</a:t>
            </a:r>
            <a:endParaRPr lang="ja-JP" altLang="en-US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8455" y="430887"/>
            <a:ext cx="4464684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ja-JP" altLang="ja-JP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シニア</a:t>
            </a:r>
            <a:r>
              <a:rPr lang="ja-JP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就労セミナー</a:t>
            </a:r>
            <a:endParaRPr lang="ja-JP" altLang="ja-JP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3269" y="1043608"/>
            <a:ext cx="3810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ja-JP" altLang="en-US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開催の</a:t>
            </a:r>
            <a:r>
              <a:rPr lang="ja-JP" altLang="ja-JP" sz="3600" dirty="0">
                <a:effectLst>
                  <a:outerShdw blurRad="38100" dist="32004" dir="5400000" algn="tl">
                    <a:srgbClr val="000000">
                      <a:alpha val="3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ご案内＞</a:t>
            </a:r>
            <a:endParaRPr lang="ja-JP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77280" y="15641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77280" y="1572321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2000" b="1" kern="100" dirty="0">
                <a:effectLst/>
                <a:latin typeface="Century"/>
                <a:ea typeface="HGP創英角ﾎﾟｯﾌﾟ体"/>
                <a:cs typeface="Times New Roman"/>
              </a:rPr>
              <a:t>開催日等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5" name="図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7" y="7030689"/>
            <a:ext cx="2001180" cy="58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6854520"/>
            <a:ext cx="2664296" cy="124587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角丸四角形 18"/>
          <p:cNvSpPr/>
          <p:nvPr/>
        </p:nvSpPr>
        <p:spPr>
          <a:xfrm>
            <a:off x="548680" y="6553969"/>
            <a:ext cx="1236345" cy="4381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800" kern="100" dirty="0">
                <a:effectLst/>
                <a:latin typeface="HGP創英角ﾎﾟｯﾌﾟ体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64885" y="6564263"/>
            <a:ext cx="1352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b="1" kern="100" dirty="0">
                <a:latin typeface="Century"/>
                <a:ea typeface="HGP創英角ﾎﾟｯﾌﾟ体"/>
                <a:cs typeface="Times New Roman"/>
              </a:rPr>
              <a:t>申込先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8" name="図 7" descr="画面の領域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20" y="8388424"/>
            <a:ext cx="264832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172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ゴシック</vt:lpstr>
      <vt:lpstr>ＭＳ ゴシック (見出しのフォント - 日本語)</vt:lpstr>
      <vt:lpstr>ＭＳ 明朝</vt:lpstr>
      <vt:lpstr>Arial</vt:lpstr>
      <vt:lpstr>Calibri</vt:lpstr>
      <vt:lpstr>Century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Owner4</dc:creator>
  <cp:lastModifiedBy>shibuya</cp:lastModifiedBy>
  <cp:revision>24</cp:revision>
  <cp:lastPrinted>2023-07-11T07:19:28Z</cp:lastPrinted>
  <dcterms:created xsi:type="dcterms:W3CDTF">2016-10-07T07:56:38Z</dcterms:created>
  <dcterms:modified xsi:type="dcterms:W3CDTF">2024-01-23T06:46:27Z</dcterms:modified>
</cp:coreProperties>
</file>