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1" autoAdjust="0"/>
    <p:restoredTop sz="86358" autoAdjust="0"/>
  </p:normalViewPr>
  <p:slideViewPr>
    <p:cSldViewPr>
      <p:cViewPr varScale="1">
        <p:scale>
          <a:sx n="83" d="100"/>
          <a:sy n="83" d="100"/>
        </p:scale>
        <p:origin x="2928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6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8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19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5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5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62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68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3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24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7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66D8E-1597-4A47-BBDF-65CCE6252723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52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68654" y="6773044"/>
            <a:ext cx="6733356" cy="23709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300" b="1" kern="100" dirty="0"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明朝"/>
                <a:cs typeface="Times New Roman"/>
              </a:rPr>
              <a:t>　　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1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公益社団法人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福岡県高齢者能力活用セン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ター</a:t>
            </a:r>
            <a:endParaRPr lang="en-US" altLang="ja-JP" sz="16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〒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830-0035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</a:t>
            </a:r>
            <a:endParaRPr lang="en-US" altLang="ja-JP" sz="14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　　　　　　　　　　　　久留米市東和町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6-9</a:t>
            </a: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　　　　　　　　　　　　　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フジホーム</a:t>
            </a:r>
            <a:r>
              <a:rPr lang="ja-JP" altLang="en-US" sz="1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久留米ビル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7</a:t>
            </a:r>
            <a:r>
              <a:rPr lang="en-US" altLang="ja-JP" sz="1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F</a:t>
            </a:r>
            <a:endParaRPr lang="ja-JP" sz="14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920" y="1783244"/>
            <a:ext cx="6733356" cy="46609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n-US" altLang="ja-JP" sz="1400" b="1" kern="100" dirty="0">
              <a:effectLst/>
              <a:ea typeface="ＭＳ ゴシック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対象者：</a:t>
            </a:r>
            <a:r>
              <a:rPr lang="ja-JP" altLang="en-US" sz="1400" b="1" u="sng" kern="100" dirty="0">
                <a:ea typeface="ＭＳ ゴシック"/>
                <a:cs typeface="Times New Roman"/>
              </a:rPr>
              <a:t>おおむね５０</a:t>
            </a:r>
            <a:r>
              <a:rPr lang="ja-JP" sz="1400" b="1" u="sng" kern="100" dirty="0">
                <a:effectLst/>
                <a:ea typeface="ＭＳ ゴシック"/>
                <a:cs typeface="Times New Roman"/>
              </a:rPr>
              <a:t>歳以上の</a:t>
            </a:r>
            <a:r>
              <a:rPr lang="ja-JP" altLang="en-US" sz="1400" b="1" u="sng" kern="100" dirty="0">
                <a:ea typeface="ＭＳ ゴシック"/>
                <a:cs typeface="Times New Roman"/>
              </a:rPr>
              <a:t>方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【定員３０名】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日時　：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令和６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年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１１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月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 ２９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日（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金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曜日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）</a:t>
            </a:r>
            <a:endParaRPr lang="en-US" altLang="ja-JP" sz="1400" b="1" kern="100" dirty="0">
              <a:effectLst/>
              <a:ea typeface="ＭＳ ゴシック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400" b="1" kern="100" dirty="0">
                <a:ea typeface="ＭＳ ゴシック"/>
                <a:cs typeface="Times New Roman"/>
              </a:rPr>
              <a:t>　　　　　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１３：３０～１５：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３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０　　　　　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場所　：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えーるピア久留米　２１０・２１１号室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535305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　　　（住所）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久留米市諏訪野町</a:t>
            </a:r>
            <a:r>
              <a:rPr lang="en-US" altLang="ja-JP" sz="1400" b="1" kern="100" dirty="0">
                <a:ea typeface="ＭＳ ゴシック"/>
                <a:cs typeface="Times New Roman"/>
              </a:rPr>
              <a:t>1830-6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　　　　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　　　　　　　　　　☎</a:t>
            </a:r>
            <a:r>
              <a:rPr lang="en-US" altLang="ja-JP" sz="1400" b="1" kern="100" dirty="0">
                <a:effectLst/>
                <a:ea typeface="ＭＳ ゴシック"/>
                <a:cs typeface="Times New Roman"/>
              </a:rPr>
              <a:t>0942-30-7900</a:t>
            </a: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内容　：①センター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の事業概要と実績報告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　　　　②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ご希望に応じたお仕事のご案内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713740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③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具体的な求人例と個別面談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　</a:t>
            </a:r>
            <a:r>
              <a:rPr lang="en-US" sz="1400" b="1" kern="100" dirty="0">
                <a:effectLst/>
                <a:ea typeface="ＭＳ ゴシック"/>
                <a:cs typeface="Times New Roman"/>
              </a:rPr>
              <a:t> 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713740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●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登録ご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希望の方は当日に</a:t>
            </a:r>
            <a:r>
              <a:rPr lang="ja-JP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写真を貼った履歴書をご</a:t>
            </a:r>
            <a:r>
              <a:rPr lang="ja-JP" altLang="en-US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用意</a:t>
            </a:r>
            <a:r>
              <a:rPr lang="ja-JP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ください。</a:t>
            </a:r>
            <a:endParaRPr lang="ja-JP" sz="1050" kern="100" dirty="0">
              <a:solidFill>
                <a:srgbClr val="FF0000"/>
              </a:solidFill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●申込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は１１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月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２８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日（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木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曜日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）までにお電話にてお申込みください。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　</a:t>
            </a:r>
            <a:endParaRPr lang="en-US" altLang="ja-JP" sz="1600" b="1" u="sng" kern="100" dirty="0">
              <a:solidFill>
                <a:srgbClr val="1F497D"/>
              </a:solidFill>
              <a:effectLst/>
              <a:ea typeface="HGP創英角ﾎﾟｯﾌﾟ体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（お知り合いの方にも是非お声</a:t>
            </a:r>
            <a:r>
              <a:rPr lang="ja-JP" altLang="en-US" sz="1600" b="1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掛け</a:t>
            </a: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ください。</a:t>
            </a:r>
            <a:r>
              <a:rPr lang="ja-JP" altLang="en-US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職人さんも大歓迎です。</a:t>
            </a: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）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1" kern="100" dirty="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5032" y="0"/>
            <a:ext cx="5400600" cy="43088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ja-JP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ＭＳ ゴシック (見出しのフォント - 日本語)"/>
              </a:rPr>
              <a:t>　</a:t>
            </a:r>
            <a:r>
              <a:rPr lang="ja-JP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～お仕事をお探しのシニアの方必見</a:t>
            </a:r>
            <a:r>
              <a:rPr lang="en-US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!!</a:t>
            </a:r>
            <a:r>
              <a:rPr lang="ja-JP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～</a:t>
            </a:r>
            <a:endParaRPr lang="ja-JP" altLang="en-US" sz="2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8455" y="430887"/>
            <a:ext cx="4464684" cy="70788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ja-JP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シニア</a:t>
            </a:r>
            <a:r>
              <a:rPr lang="ja-JP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就労セミナー</a:t>
            </a:r>
            <a:endParaRPr lang="ja-JP" altLang="ja-JP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3269" y="1043608"/>
            <a:ext cx="3810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開催の</a:t>
            </a:r>
            <a:r>
              <a:rPr lang="ja-JP" altLang="ja-JP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ご案内＞</a:t>
            </a:r>
            <a:endParaRPr lang="ja-JP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77280" y="1564169"/>
            <a:ext cx="1236345" cy="4381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800" kern="10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577280" y="1572321"/>
            <a:ext cx="1352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effectLst/>
                <a:latin typeface="Century"/>
                <a:ea typeface="HGP創英角ﾎﾟｯﾌﾟ体"/>
                <a:cs typeface="Times New Roman"/>
              </a:rPr>
              <a:t>開催日等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pic>
        <p:nvPicPr>
          <p:cNvPr id="15" name="図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97" y="7030689"/>
            <a:ext cx="2001180" cy="582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6854520"/>
            <a:ext cx="2664296" cy="124587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角丸四角形 18"/>
          <p:cNvSpPr/>
          <p:nvPr/>
        </p:nvSpPr>
        <p:spPr>
          <a:xfrm>
            <a:off x="548680" y="6553969"/>
            <a:ext cx="1236345" cy="4381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800" kern="100" dirty="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664885" y="6564263"/>
            <a:ext cx="1352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000" b="1" kern="100" dirty="0">
                <a:latin typeface="Century"/>
                <a:ea typeface="HGP創英角ﾎﾟｯﾌﾟ体"/>
                <a:cs typeface="Times New Roman"/>
              </a:rPr>
              <a:t>申込先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20" y="8388424"/>
            <a:ext cx="2648320" cy="676369"/>
          </a:xfrm>
          <a:prstGeom prst="rect">
            <a:avLst/>
          </a:prstGeom>
        </p:spPr>
      </p:pic>
      <p:sp>
        <p:nvSpPr>
          <p:cNvPr id="37" name="テキスト ボックス 49">
            <a:extLst>
              <a:ext uri="{FF2B5EF4-FFF2-40B4-BE49-F238E27FC236}">
                <a16:creationId xmlns:a16="http://schemas.microsoft.com/office/drawing/2014/main" id="{48463C02-DB90-2389-B835-9654F3030D86}"/>
              </a:ext>
            </a:extLst>
          </p:cNvPr>
          <p:cNvSpPr txBox="1"/>
          <p:nvPr/>
        </p:nvSpPr>
        <p:spPr>
          <a:xfrm>
            <a:off x="2265777" y="7306423"/>
            <a:ext cx="197541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久留米</a:t>
            </a:r>
          </a:p>
        </p:txBody>
      </p:sp>
    </p:spTree>
    <p:extLst>
      <p:ext uri="{BB962C8B-B14F-4D97-AF65-F5344CB8AC3E}">
        <p14:creationId xmlns:p14="http://schemas.microsoft.com/office/powerpoint/2010/main" val="361796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169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HGP創英角ﾎﾟｯﾌﾟ体</vt:lpstr>
      <vt:lpstr>ＭＳ ゴシック</vt:lpstr>
      <vt:lpstr>ＭＳ ゴシック (見出しのフォント - 日本語)</vt:lpstr>
      <vt:lpstr>ＭＳ 明朝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Owner4</dc:creator>
  <cp:lastModifiedBy>澁谷 雅彦</cp:lastModifiedBy>
  <cp:revision>29</cp:revision>
  <cp:lastPrinted>2024-06-10T00:28:31Z</cp:lastPrinted>
  <dcterms:created xsi:type="dcterms:W3CDTF">2016-10-07T07:56:38Z</dcterms:created>
  <dcterms:modified xsi:type="dcterms:W3CDTF">2024-10-04T04:25:28Z</dcterms:modified>
</cp:coreProperties>
</file>