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06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6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6D8E-1597-4A47-BBDF-65CCE6252723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68654" y="6773044"/>
            <a:ext cx="6733356" cy="2370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3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明朝"/>
                <a:cs typeface="Times New Roman"/>
              </a:rPr>
              <a:t>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公益社団法人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福岡県高齢者能力活用セン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ター</a:t>
            </a:r>
            <a:endParaRPr lang="en-US" altLang="ja-JP" sz="1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（久留米センター）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〒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830-0035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</a:t>
            </a:r>
            <a:endParaRPr lang="en-US" altLang="ja-JP" sz="14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久留米市東和町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6-9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　</a:t>
            </a:r>
            <a:r>
              <a:rPr lang="ja-JP" altLang="en-US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フジホーム久留米ビル７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</a:t>
            </a:r>
            <a:endParaRPr 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920" y="1783244"/>
            <a:ext cx="6733356" cy="46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対象者：</a:t>
            </a:r>
            <a:r>
              <a:rPr lang="ja-JP" sz="1400" b="1" u="sng" kern="100" dirty="0">
                <a:effectLst/>
                <a:ea typeface="ＭＳ ゴシック"/>
                <a:cs typeface="Times New Roman"/>
              </a:rPr>
              <a:t>概ね６０歳以上の</a:t>
            </a:r>
            <a:r>
              <a:rPr lang="ja-JP" altLang="en-US" sz="1400" b="1" u="sng" kern="100" dirty="0">
                <a:effectLst/>
                <a:ea typeface="ＭＳ ゴシック"/>
                <a:cs typeface="Times New Roman"/>
              </a:rPr>
              <a:t>方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</a:t>
            </a:r>
            <a:r>
              <a:rPr lang="ja-JP" b="1" kern="100" dirty="0">
                <a:effectLst/>
                <a:ea typeface="ＭＳ ゴシック"/>
                <a:cs typeface="Times New Roman"/>
              </a:rPr>
              <a:t>【定員３０名】</a:t>
            </a:r>
            <a:endParaRPr lang="en-US" altLang="ja-JP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b="1" kern="100" dirty="0">
                <a:ea typeface="ＭＳ ゴシック"/>
                <a:cs typeface="Times New Roman"/>
              </a:rPr>
              <a:t>　　　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定員になり次第締め切らせていただきます。</a:t>
            </a:r>
            <a:endParaRPr lang="ja-JP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日時　：</a:t>
            </a:r>
            <a:r>
              <a:rPr lang="ja-JP" altLang="en-US" b="1" u="sng" kern="100" dirty="0">
                <a:effectLst/>
                <a:ea typeface="ＭＳ ゴシック"/>
                <a:cs typeface="Times New Roman"/>
              </a:rPr>
              <a:t>令和４</a:t>
            </a:r>
            <a:r>
              <a:rPr lang="ja-JP" b="1" u="sng" kern="100" dirty="0">
                <a:effectLst/>
                <a:ea typeface="ＭＳ ゴシック"/>
                <a:cs typeface="Times New Roman"/>
              </a:rPr>
              <a:t>年</a:t>
            </a:r>
            <a:r>
              <a:rPr lang="ja-JP" altLang="en-US" b="1" u="sng" kern="100" dirty="0">
                <a:effectLst/>
                <a:ea typeface="ＭＳ ゴシック"/>
                <a:cs typeface="Times New Roman"/>
              </a:rPr>
              <a:t>５</a:t>
            </a:r>
            <a:r>
              <a:rPr lang="ja-JP" b="1" u="sng" kern="100" dirty="0">
                <a:effectLst/>
                <a:ea typeface="ＭＳ ゴシック"/>
                <a:cs typeface="Times New Roman"/>
              </a:rPr>
              <a:t>月</a:t>
            </a:r>
            <a:r>
              <a:rPr lang="ja-JP" altLang="en-US" b="1" u="sng" kern="100" dirty="0">
                <a:ea typeface="ＭＳ ゴシック"/>
                <a:cs typeface="Times New Roman"/>
              </a:rPr>
              <a:t> ２４</a:t>
            </a:r>
            <a:r>
              <a:rPr lang="ja-JP" b="1" u="sng" kern="100" dirty="0">
                <a:effectLst/>
                <a:ea typeface="ＭＳ ゴシック"/>
                <a:cs typeface="Times New Roman"/>
              </a:rPr>
              <a:t>日（</a:t>
            </a:r>
            <a:r>
              <a:rPr lang="ja-JP" altLang="en-US" b="1" u="sng" kern="100" dirty="0">
                <a:effectLst/>
                <a:ea typeface="ＭＳ ゴシック"/>
                <a:cs typeface="Times New Roman"/>
              </a:rPr>
              <a:t>火</a:t>
            </a:r>
            <a:r>
              <a:rPr lang="ja-JP" b="1" u="sng" kern="100" dirty="0">
                <a:effectLst/>
                <a:ea typeface="ＭＳ ゴシック"/>
                <a:cs typeface="Times New Roman"/>
              </a:rPr>
              <a:t>）</a:t>
            </a:r>
            <a:endParaRPr lang="en-US" altLang="ja-JP" b="1" u="sng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a typeface="ＭＳ ゴシック"/>
                <a:cs typeface="Times New Roman"/>
              </a:rPr>
              <a:t>　　　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１３：３０～１５：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０　　　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場所　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えーるピア久留米　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301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・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302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号室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535305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（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久留米市諏訪野町１８３０－６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☎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0942-30‐7900</a:t>
            </a: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内容　：①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久留米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センター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における高齢者就業の現状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②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ご希望に応じたお仕事の個別面談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</a:t>
            </a:r>
            <a:r>
              <a:rPr lang="en-US" sz="1400" b="1" kern="100" dirty="0">
                <a:effectLst/>
                <a:ea typeface="ＭＳ ゴシック"/>
                <a:cs typeface="Times New Roman"/>
              </a:rPr>
              <a:t> </a:t>
            </a:r>
            <a:r>
              <a:rPr lang="en-US" sz="14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個別面談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ご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希望の方は当日に写真を貼った履歴書をご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用意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●申込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は５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１８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日（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水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）までにお電話にてお申込みください。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122428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（お知り合いの方にも是非お声</a:t>
            </a:r>
            <a:r>
              <a:rPr lang="ja-JP" altLang="en-US" sz="1600" b="1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掛け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ください。）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5032" y="0"/>
            <a:ext cx="5400600" cy="4308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ja-JP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ＭＳ ゴシック (見出しのフォント - 日本語)"/>
              </a:rPr>
              <a:t>　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～お仕事をお探しのシニアの方必見</a:t>
            </a:r>
            <a:r>
              <a:rPr lang="en-US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!!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</a:t>
            </a:r>
            <a:endParaRPr lang="ja-JP" altLang="en-US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80674" y="430887"/>
            <a:ext cx="4660250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シニア</a:t>
            </a: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お仕事相談会</a:t>
            </a:r>
            <a:endParaRPr lang="ja-JP" altLang="ja-JP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13262" y="1043608"/>
            <a:ext cx="3390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</a:t>
            </a:r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ご案内＞</a:t>
            </a:r>
            <a:endParaRPr lang="ja-JP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280" y="15641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7280" y="1572321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effectLst/>
                <a:latin typeface="Century"/>
                <a:ea typeface="HGP創英角ﾎﾟｯﾌﾟ体"/>
                <a:cs typeface="Times New Roman"/>
              </a:rPr>
              <a:t>開催日等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5" name="図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7" y="7030689"/>
            <a:ext cx="2001180" cy="58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18" y="6996390"/>
            <a:ext cx="2952326" cy="110400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角丸四角形 18"/>
          <p:cNvSpPr/>
          <p:nvPr/>
        </p:nvSpPr>
        <p:spPr>
          <a:xfrm>
            <a:off x="548680" y="65539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64885" y="6564263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latin typeface="Century"/>
                <a:ea typeface="HGP創英角ﾎﾟｯﾌﾟ体"/>
                <a:cs typeface="Times New Roman"/>
              </a:rPr>
              <a:t>申込先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" y="8388424"/>
            <a:ext cx="264832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170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Ｐゴシック</vt:lpstr>
      <vt:lpstr>ＭＳ ゴシック</vt:lpstr>
      <vt:lpstr>ＭＳ ゴシック (見出しのフォント - 日本語)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Owner4</dc:creator>
  <cp:lastModifiedBy>hata@hatsu-ratsu.com</cp:lastModifiedBy>
  <cp:revision>18</cp:revision>
  <cp:lastPrinted>2017-10-10T02:54:09Z</cp:lastPrinted>
  <dcterms:created xsi:type="dcterms:W3CDTF">2016-10-07T07:56:38Z</dcterms:created>
  <dcterms:modified xsi:type="dcterms:W3CDTF">2022-04-13T01:55:16Z</dcterms:modified>
</cp:coreProperties>
</file>