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95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（久留米センター）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久留米ビル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おおむね５０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歳以上の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【定員３０名】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令和５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２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 ２４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金曜日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えーる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ピア久留米　２１０・２１１号室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（住所）久留米市諏訪野町</a:t>
            </a:r>
            <a:r>
              <a:rPr lang="en-US" altLang="ja-JP" sz="1400" b="1" kern="100" dirty="0">
                <a:ea typeface="ＭＳ ゴシック"/>
                <a:cs typeface="Times New Roman"/>
              </a:rPr>
              <a:t>1830-6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　　　　　　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0942-30-7900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の事業概要と実績報告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ご希望に応じたお仕事のご案内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③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具体的な求人例と個別面談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登録ご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写真を貼った履歴書をご</a:t>
            </a:r>
            <a:r>
              <a:rPr lang="ja-JP" altLang="en-US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solidFill>
                <a:srgbClr val="FF0000"/>
              </a:solidFill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２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２０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月曜日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　</a:t>
            </a:r>
            <a:endParaRPr lang="en-US" altLang="ja-JP" sz="1600" b="1" u="sng" kern="100" dirty="0">
              <a:solidFill>
                <a:srgbClr val="1F497D"/>
              </a:solidFill>
              <a:effectLst/>
              <a:ea typeface="HGP創英角ﾎﾟｯﾌﾟ体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r>
              <a:rPr lang="ja-JP" altLang="en-US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職人さんも大歓迎です。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8455" y="430887"/>
            <a:ext cx="4464684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就労セミナー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3269" y="1043608"/>
            <a:ext cx="3810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開催の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6854520"/>
            <a:ext cx="2664296" cy="1245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172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Ｐゴシック</vt:lpstr>
      <vt:lpstr>ＭＳ ゴシック</vt:lpstr>
      <vt:lpstr>ＭＳ ゴシック (見出しのフォント - 日本語)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shibuya</cp:lastModifiedBy>
  <cp:revision>22</cp:revision>
  <cp:lastPrinted>2022-12-16T00:17:43Z</cp:lastPrinted>
  <dcterms:created xsi:type="dcterms:W3CDTF">2016-10-07T07:56:38Z</dcterms:created>
  <dcterms:modified xsi:type="dcterms:W3CDTF">2023-01-05T01:22:08Z</dcterms:modified>
</cp:coreProperties>
</file>