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1" autoAdjust="0"/>
    <p:restoredTop sz="86358" autoAdjust="0"/>
  </p:normalViewPr>
  <p:slideViewPr>
    <p:cSldViewPr>
      <p:cViewPr varScale="1">
        <p:scale>
          <a:sx n="83" d="100"/>
          <a:sy n="83" d="100"/>
        </p:scale>
        <p:origin x="2928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令和７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５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２０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火曜日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小郡市生涯学習センター研修室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１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・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２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（住所）小郡市大板井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1180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-1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　　　　　　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0942-73-2084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写真を貼った履歴書をご</a:t>
            </a:r>
            <a:r>
              <a:rPr lang="ja-JP" altLang="en-US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solidFill>
                <a:srgbClr val="FF0000"/>
              </a:solidFill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５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１９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月曜日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  <p:sp>
        <p:nvSpPr>
          <p:cNvPr id="37" name="テキスト ボックス 49">
            <a:extLst>
              <a:ext uri="{FF2B5EF4-FFF2-40B4-BE49-F238E27FC236}">
                <a16:creationId xmlns:a16="http://schemas.microsoft.com/office/drawing/2014/main" id="{48463C02-DB90-2389-B835-9654F3030D86}"/>
              </a:ext>
            </a:extLst>
          </p:cNvPr>
          <p:cNvSpPr txBox="1"/>
          <p:nvPr/>
        </p:nvSpPr>
        <p:spPr>
          <a:xfrm>
            <a:off x="2265777" y="7306423"/>
            <a:ext cx="1975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久留米</a:t>
            </a:r>
          </a:p>
        </p:txBody>
      </p:sp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170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HGP創英角ﾎﾟｯﾌﾟ体</vt:lpstr>
      <vt:lpstr>ＭＳ ゴシック</vt:lpstr>
      <vt:lpstr>ＭＳ ゴシック (見出しのフォント - 日本語)</vt:lpstr>
      <vt:lpstr>ＭＳ 明朝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澁谷 雅彦</cp:lastModifiedBy>
  <cp:revision>30</cp:revision>
  <cp:lastPrinted>2025-04-03T06:53:17Z</cp:lastPrinted>
  <dcterms:created xsi:type="dcterms:W3CDTF">2016-10-07T07:56:38Z</dcterms:created>
  <dcterms:modified xsi:type="dcterms:W3CDTF">2025-04-03T06:53:24Z</dcterms:modified>
</cp:coreProperties>
</file>